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sldIdLst>
    <p:sldId id="268" r:id="rId3"/>
    <p:sldId id="269" r:id="rId4"/>
    <p:sldId id="273" r:id="rId5"/>
    <p:sldId id="274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9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666" y="-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8F482-BCA6-430D-A145-892280BDD8D9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6826F-6D9B-4F13-A308-BE5AE52AA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5F7AF-AB87-4433-8E52-F4147BD6637C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83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862B-CAEB-4C03-A579-CCD4DA246F24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007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71A3-1212-4E10-9DA7-4BDCF803B981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56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09D14-E4B0-430C-B7D1-C5C5E29469CB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6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224D-F930-4BCA-869C-AA48126A9EB8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8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2BDC-E3F7-415B-A338-2BC6F92503EF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927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6B85D-55D3-4D65-9C58-1430F4C1BA62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65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2788-85D9-4B7C-9EAB-090991BB6C3A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91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3D21-AE12-4BD4-9572-9EF93D7F74BA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</p:txBody>
      </p:sp>
    </p:spTree>
    <p:extLst>
      <p:ext uri="{BB962C8B-B14F-4D97-AF65-F5344CB8AC3E}">
        <p14:creationId xmlns:p14="http://schemas.microsoft.com/office/powerpoint/2010/main" xmlns="" val="175105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221F-4171-4215-A0E0-AE6948E637F4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645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120E-B9D1-417A-A660-49D116ECCC59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10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923AE-876D-49C2-A9D9-CB33F0A0CF61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63C5C-879A-4C9B-B23A-E4C9F12C4D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8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3D21-AE12-4BD4-9572-9EF93D7F74BA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2" descr="S:\Graphics\oop\ha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27727"/>
            <a:ext cx="1536553" cy="305434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0" y="1277258"/>
            <a:ext cx="877849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BizOS</a:t>
            </a:r>
            <a:r>
              <a:rPr lang="en-US" sz="2800" dirty="0" smtClean="0"/>
              <a:t>® is a complete and integrated business management</a:t>
            </a:r>
            <a:br>
              <a:rPr lang="en-US" sz="2800" dirty="0" smtClean="0"/>
            </a:br>
            <a:r>
              <a:rPr lang="en-US" sz="2800" dirty="0" smtClean="0"/>
              <a:t> software system. </a:t>
            </a:r>
          </a:p>
          <a:p>
            <a:endParaRPr lang="en-US" sz="2800" dirty="0" smtClean="0"/>
          </a:p>
          <a:p>
            <a:r>
              <a:rPr lang="en-US" sz="2800" dirty="0" smtClean="0"/>
              <a:t>Complete: because it offers modules that address most of </a:t>
            </a:r>
            <a:br>
              <a:rPr lang="en-US" sz="2800" dirty="0" smtClean="0"/>
            </a:br>
            <a:r>
              <a:rPr lang="en-US" sz="2800" dirty="0" smtClean="0"/>
              <a:t>the needs of the small business. 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Integrated: because all of the modules are aware of each </a:t>
            </a:r>
            <a:br>
              <a:rPr lang="en-US" sz="2800" dirty="0" smtClean="0"/>
            </a:br>
            <a:r>
              <a:rPr lang="en-US" sz="2800" dirty="0" smtClean="0"/>
              <a:t>other’s existence, and perform accordingly.   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712685" y="1872343"/>
            <a:ext cx="1013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chemeClr val="accent1">
                    <a:lumMod val="75000"/>
                  </a:schemeClr>
                </a:solidFill>
              </a:rPr>
              <a:t>BizOS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 Total Business Management</a:t>
            </a:r>
            <a:endParaRPr lang="en-US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3D21-AE12-4BD4-9572-9EF93D7F74BA}" type="datetime1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Powered by OOPSystems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63C5C-879A-4C9B-B23A-E4C9F12C4DD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 descr="S:\Graphics\oop\ha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27727"/>
            <a:ext cx="1536553" cy="305434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24000" y="1277258"/>
            <a:ext cx="1047107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BizOS</a:t>
            </a:r>
            <a:r>
              <a:rPr lang="en-US" sz="2800" baseline="30000" dirty="0" smtClean="0"/>
              <a:t>®</a:t>
            </a:r>
            <a:r>
              <a:rPr lang="en-US" sz="2800" dirty="0" smtClean="0"/>
              <a:t> is elaborately designed for the small business that is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 beginning to realize its need for a cross-functional unified solution. 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It aims to help the small businesses operator manage the information, 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processes and finances across all the functions of the business.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3429001" y="0"/>
            <a:ext cx="6858002" cy="6858000"/>
          </a:xfrm>
          <a:prstGeom prst="arc">
            <a:avLst>
              <a:gd name="adj1" fmla="val 16200000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2328504" y="470588"/>
            <a:ext cx="826692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Unlimited Accounts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3195735" y="1466620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Accounts Receivable / Accounts Payable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3612829" y="2568074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Inventory Tie-In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643609" y="3701612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Currency Management</a:t>
            </a:r>
          </a:p>
        </p:txBody>
      </p:sp>
      <p:sp>
        <p:nvSpPr>
          <p:cNvPr id="7" name="Oval 6"/>
          <p:cNvSpPr/>
          <p:nvPr/>
        </p:nvSpPr>
        <p:spPr>
          <a:xfrm>
            <a:off x="2063950" y="648469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35182" y="1580100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54257" y="2656111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272873" y="3826846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7" name="Picture 2" descr="S:\Graphics\oop\ha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27727"/>
            <a:ext cx="1536553" cy="3054349"/>
          </a:xfrm>
          <a:prstGeom prst="rect">
            <a:avLst/>
          </a:prstGeom>
          <a:noFill/>
        </p:spPr>
      </p:pic>
      <p:grpSp>
        <p:nvGrpSpPr>
          <p:cNvPr id="11" name="Group 24"/>
          <p:cNvGrpSpPr/>
          <p:nvPr/>
        </p:nvGrpSpPr>
        <p:grpSpPr>
          <a:xfrm rot="5400000">
            <a:off x="-3008910" y="3266574"/>
            <a:ext cx="6246420" cy="22860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solidFill>
              <a:srgbClr val="D7D7D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3234537" y="4765542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Cash-Flow Management</a:t>
            </a:r>
          </a:p>
        </p:txBody>
      </p:sp>
      <p:sp>
        <p:nvSpPr>
          <p:cNvPr id="24" name="Oval 23"/>
          <p:cNvSpPr/>
          <p:nvPr/>
        </p:nvSpPr>
        <p:spPr>
          <a:xfrm>
            <a:off x="2869910" y="4919803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2560767" y="5730938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Budgeting &amp; Project Accounting / Costing</a:t>
            </a:r>
            <a:endParaRPr lang="en-US" sz="2800" dirty="0"/>
          </a:p>
        </p:txBody>
      </p:sp>
      <p:sp>
        <p:nvSpPr>
          <p:cNvPr id="27" name="Oval 26"/>
          <p:cNvSpPr/>
          <p:nvPr/>
        </p:nvSpPr>
        <p:spPr>
          <a:xfrm>
            <a:off x="2149541" y="5840130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2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7482" y="595087"/>
            <a:ext cx="377372" cy="377372"/>
          </a:xfrm>
          <a:prstGeom prst="rect">
            <a:avLst/>
          </a:prstGeom>
          <a:noFill/>
        </p:spPr>
      </p:pic>
      <p:pic>
        <p:nvPicPr>
          <p:cNvPr id="35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5768" y="1538515"/>
            <a:ext cx="377372" cy="377372"/>
          </a:xfrm>
          <a:prstGeom prst="rect">
            <a:avLst/>
          </a:prstGeom>
          <a:noFill/>
        </p:spPr>
      </p:pic>
      <p:pic>
        <p:nvPicPr>
          <p:cNvPr id="36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9425" y="2612569"/>
            <a:ext cx="377372" cy="377374"/>
          </a:xfrm>
          <a:prstGeom prst="rect">
            <a:avLst/>
          </a:prstGeom>
          <a:noFill/>
        </p:spPr>
      </p:pic>
      <p:pic>
        <p:nvPicPr>
          <p:cNvPr id="37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3938" y="3788227"/>
            <a:ext cx="377372" cy="377374"/>
          </a:xfrm>
          <a:prstGeom prst="rect">
            <a:avLst/>
          </a:prstGeom>
          <a:noFill/>
        </p:spPr>
      </p:pic>
      <p:pic>
        <p:nvPicPr>
          <p:cNvPr id="39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7539" y="4876799"/>
            <a:ext cx="377372" cy="377374"/>
          </a:xfrm>
          <a:prstGeom prst="rect">
            <a:avLst/>
          </a:prstGeom>
          <a:noFill/>
        </p:spPr>
      </p:pic>
      <p:pic>
        <p:nvPicPr>
          <p:cNvPr id="40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6338" y="5791198"/>
            <a:ext cx="377372" cy="377374"/>
          </a:xfrm>
          <a:prstGeom prst="rect">
            <a:avLst/>
          </a:prstGeom>
          <a:noFill/>
        </p:spPr>
      </p:pic>
      <p:sp>
        <p:nvSpPr>
          <p:cNvPr id="41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915009-F73A-492D-98A2-9545B4F6E38C}" type="datetime1">
              <a:rPr lang="en-US" smtClean="0">
                <a:solidFill>
                  <a:schemeClr val="bg1"/>
                </a:solidFill>
              </a:rPr>
              <a:pPr/>
              <a:t>3/4/2014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314371" y="6304190"/>
            <a:ext cx="4114800" cy="3651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1163C5C-879A-4C9B-B23A-E4C9F12C4DDF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247086" y="42091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673992" y="1"/>
            <a:ext cx="10518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Following are some of the advantages in the </a:t>
            </a:r>
            <a:r>
              <a:rPr lang="en-US" sz="2800" dirty="0" err="1" smtClean="0"/>
              <a:t>BizOS</a:t>
            </a:r>
            <a:r>
              <a:rPr lang="en-US" sz="2800" dirty="0" smtClean="0"/>
              <a:t> Accounting module: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514592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23" grpId="0"/>
      <p:bldP spid="24" grpId="0" animBg="1"/>
      <p:bldP spid="26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3429001" y="0"/>
            <a:ext cx="6858002" cy="6858000"/>
          </a:xfrm>
          <a:prstGeom prst="arc">
            <a:avLst>
              <a:gd name="adj1" fmla="val 16200000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2488161" y="400288"/>
            <a:ext cx="826692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Flexible Views and the most powerful report generator in the industry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3195735" y="1466619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Multi-User5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3612829" y="2568074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Multi-Language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643609" y="3701612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Editable UI</a:t>
            </a:r>
          </a:p>
        </p:txBody>
      </p:sp>
      <p:sp>
        <p:nvSpPr>
          <p:cNvPr id="7" name="Oval 6"/>
          <p:cNvSpPr/>
          <p:nvPr/>
        </p:nvSpPr>
        <p:spPr>
          <a:xfrm>
            <a:off x="2063950" y="648469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35182" y="1580100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54257" y="2656111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272873" y="3826846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7" name="Picture 2" descr="S:\Graphics\oop\half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27727"/>
            <a:ext cx="1536553" cy="3054349"/>
          </a:xfrm>
          <a:prstGeom prst="rect">
            <a:avLst/>
          </a:prstGeom>
          <a:noFill/>
        </p:spPr>
      </p:pic>
      <p:grpSp>
        <p:nvGrpSpPr>
          <p:cNvPr id="11" name="Group 24"/>
          <p:cNvGrpSpPr/>
          <p:nvPr/>
        </p:nvGrpSpPr>
        <p:grpSpPr>
          <a:xfrm rot="5400000">
            <a:off x="-3008910" y="3266574"/>
            <a:ext cx="6246420" cy="228600"/>
            <a:chOff x="-3200400" y="3314700"/>
            <a:chExt cx="6246420" cy="228600"/>
          </a:xfrm>
        </p:grpSpPr>
        <p:sp>
          <p:nvSpPr>
            <p:cNvPr id="13" name="Rounded Rectangle 1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solidFill>
              <a:srgbClr val="D7D7D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 flipH="1">
            <a:off x="3234537" y="4765542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Editable Business Policies</a:t>
            </a:r>
          </a:p>
        </p:txBody>
      </p:sp>
      <p:sp>
        <p:nvSpPr>
          <p:cNvPr id="24" name="Oval 23"/>
          <p:cNvSpPr/>
          <p:nvPr/>
        </p:nvSpPr>
        <p:spPr>
          <a:xfrm>
            <a:off x="2869910" y="4919803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2560767" y="5730938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en-US" sz="2800" dirty="0" smtClean="0"/>
              <a:t>Editable Workflow Processor</a:t>
            </a:r>
            <a:endParaRPr lang="en-US" sz="2800" dirty="0"/>
          </a:p>
        </p:txBody>
      </p:sp>
      <p:sp>
        <p:nvSpPr>
          <p:cNvPr id="27" name="Oval 26"/>
          <p:cNvSpPr/>
          <p:nvPr/>
        </p:nvSpPr>
        <p:spPr>
          <a:xfrm>
            <a:off x="2149541" y="5840130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2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7482" y="595087"/>
            <a:ext cx="377372" cy="377372"/>
          </a:xfrm>
          <a:prstGeom prst="rect">
            <a:avLst/>
          </a:prstGeom>
          <a:noFill/>
        </p:spPr>
      </p:pic>
      <p:pic>
        <p:nvPicPr>
          <p:cNvPr id="35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5768" y="1538515"/>
            <a:ext cx="377372" cy="377372"/>
          </a:xfrm>
          <a:prstGeom prst="rect">
            <a:avLst/>
          </a:prstGeom>
          <a:noFill/>
        </p:spPr>
      </p:pic>
      <p:pic>
        <p:nvPicPr>
          <p:cNvPr id="36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9425" y="2612569"/>
            <a:ext cx="377372" cy="377374"/>
          </a:xfrm>
          <a:prstGeom prst="rect">
            <a:avLst/>
          </a:prstGeom>
          <a:noFill/>
        </p:spPr>
      </p:pic>
      <p:pic>
        <p:nvPicPr>
          <p:cNvPr id="37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3938" y="3788227"/>
            <a:ext cx="377372" cy="377374"/>
          </a:xfrm>
          <a:prstGeom prst="rect">
            <a:avLst/>
          </a:prstGeom>
          <a:noFill/>
        </p:spPr>
      </p:pic>
      <p:pic>
        <p:nvPicPr>
          <p:cNvPr id="39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7539" y="4876799"/>
            <a:ext cx="377372" cy="377374"/>
          </a:xfrm>
          <a:prstGeom prst="rect">
            <a:avLst/>
          </a:prstGeom>
          <a:noFill/>
        </p:spPr>
      </p:pic>
      <p:pic>
        <p:nvPicPr>
          <p:cNvPr id="40" name="Picture 2" descr="S:\Graphics\oop\oopicon cop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6338" y="5791198"/>
            <a:ext cx="377372" cy="377374"/>
          </a:xfrm>
          <a:prstGeom prst="rect">
            <a:avLst/>
          </a:prstGeom>
          <a:noFill/>
        </p:spPr>
      </p:pic>
      <p:sp>
        <p:nvSpPr>
          <p:cNvPr id="41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915009-F73A-492D-98A2-9545B4F6E38C}" type="datetime1">
              <a:rPr lang="en-US" smtClean="0">
                <a:solidFill>
                  <a:schemeClr val="bg1"/>
                </a:solidFill>
              </a:rPr>
              <a:pPr/>
              <a:t>3/4/2014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314371" y="6304190"/>
            <a:ext cx="4114800" cy="365125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3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1163C5C-879A-4C9B-B23A-E4C9F12C4DDF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247086" y="42091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14592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23" grpId="0"/>
      <p:bldP spid="24" grpId="0" animBg="1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rc 1"/>
          <p:cNvSpPr/>
          <p:nvPr/>
        </p:nvSpPr>
        <p:spPr>
          <a:xfrm>
            <a:off x="-3429001" y="1"/>
            <a:ext cx="6858002" cy="6858000"/>
          </a:xfrm>
          <a:prstGeom prst="arc">
            <a:avLst>
              <a:gd name="adj1" fmla="val 16200000"/>
              <a:gd name="adj2" fmla="val 5406790"/>
            </a:avLst>
          </a:prstGeom>
          <a:ln>
            <a:solidFill>
              <a:srgbClr val="7D7D7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flipH="1">
            <a:off x="3315476" y="1279568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Accounting &amp; Financial Management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3805335" y="2557483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Inventory &amp; Warehousing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3805335" y="3835400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HR Management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3277696" y="5005606"/>
            <a:ext cx="7315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dirty="0" smtClean="0"/>
              <a:t>POS ( Point of Sale )</a:t>
            </a:r>
            <a:endParaRPr lang="en-US" sz="2800" dirty="0"/>
          </a:p>
        </p:txBody>
      </p:sp>
      <p:sp>
        <p:nvSpPr>
          <p:cNvPr id="7" name="Oval 6"/>
          <p:cNvSpPr/>
          <p:nvPr/>
        </p:nvSpPr>
        <p:spPr>
          <a:xfrm>
            <a:off x="2721676" y="1370363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20192" y="2638879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222174" y="3907395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33550" y="5117853"/>
            <a:ext cx="311727" cy="311727"/>
          </a:xfrm>
          <a:prstGeom prst="ellipse">
            <a:avLst/>
          </a:prstGeom>
          <a:solidFill>
            <a:srgbClr val="EBEBEB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6" name="Picture 2" descr="S:\Graphics\oop\oopicon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5138" y="1320801"/>
            <a:ext cx="377372" cy="377372"/>
          </a:xfrm>
          <a:prstGeom prst="rect">
            <a:avLst/>
          </a:prstGeom>
          <a:noFill/>
        </p:spPr>
      </p:pic>
      <p:pic>
        <p:nvPicPr>
          <p:cNvPr id="17" name="Picture 2" descr="S:\Graphics\oop\oopicon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5882" y="2590800"/>
            <a:ext cx="377372" cy="377372"/>
          </a:xfrm>
          <a:prstGeom prst="rect">
            <a:avLst/>
          </a:prstGeom>
          <a:noFill/>
        </p:spPr>
      </p:pic>
      <p:pic>
        <p:nvPicPr>
          <p:cNvPr id="18" name="Picture 2" descr="S:\Graphics\oop\oopicon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3140" y="3875316"/>
            <a:ext cx="377372" cy="377372"/>
          </a:xfrm>
          <a:prstGeom prst="rect">
            <a:avLst/>
          </a:prstGeom>
          <a:noFill/>
        </p:spPr>
      </p:pic>
      <p:pic>
        <p:nvPicPr>
          <p:cNvPr id="20" name="Picture 2" descr="S:\Graphics\oop\oopicon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6910" y="5065484"/>
            <a:ext cx="377372" cy="377374"/>
          </a:xfrm>
          <a:prstGeom prst="rect">
            <a:avLst/>
          </a:prstGeom>
          <a:noFill/>
        </p:spPr>
      </p:pic>
      <p:pic>
        <p:nvPicPr>
          <p:cNvPr id="21" name="Picture 2" descr="S:\Graphics\oop\hal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42241"/>
            <a:ext cx="1536553" cy="3054349"/>
          </a:xfrm>
          <a:prstGeom prst="rect">
            <a:avLst/>
          </a:prstGeom>
          <a:noFill/>
        </p:spPr>
      </p:pic>
      <p:grpSp>
        <p:nvGrpSpPr>
          <p:cNvPr id="22" name="Group 24"/>
          <p:cNvGrpSpPr/>
          <p:nvPr/>
        </p:nvGrpSpPr>
        <p:grpSpPr>
          <a:xfrm rot="5400000">
            <a:off x="-3008910" y="3266574"/>
            <a:ext cx="6246420" cy="228600"/>
            <a:chOff x="-3200400" y="3314700"/>
            <a:chExt cx="6246420" cy="228600"/>
          </a:xfrm>
        </p:grpSpPr>
        <p:sp>
          <p:nvSpPr>
            <p:cNvPr id="23" name="Rounded Rectangle 22"/>
            <p:cNvSpPr/>
            <p:nvPr/>
          </p:nvSpPr>
          <p:spPr>
            <a:xfrm rot="5400000">
              <a:off x="1331520" y="1828800"/>
              <a:ext cx="228600" cy="3200400"/>
            </a:xfrm>
            <a:prstGeom prst="roundRect">
              <a:avLst>
                <a:gd name="adj" fmla="val 35051"/>
              </a:avLst>
            </a:prstGeom>
            <a:solidFill>
              <a:srgbClr val="D7D7D7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 rot="5400000">
              <a:off x="-1714500" y="1828800"/>
              <a:ext cx="228600" cy="3200400"/>
            </a:xfrm>
            <a:prstGeom prst="roundRect">
              <a:avLst>
                <a:gd name="adj" fmla="val 35051"/>
              </a:avLst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prstMaterial="matte">
              <a:bevelT w="63500" h="63500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915009-F73A-492D-98A2-9545B4F6E38C}" type="datetime1">
              <a:rPr lang="en-US" smtClean="0">
                <a:solidFill>
                  <a:schemeClr val="bg1"/>
                </a:solidFill>
              </a:rPr>
              <a:pPr/>
              <a:t>3/4/2014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Powered by </a:t>
            </a:r>
            <a:r>
              <a:rPr lang="en-US" dirty="0" err="1" smtClean="0">
                <a:solidFill>
                  <a:schemeClr val="bg1"/>
                </a:solidFill>
              </a:rPr>
              <a:t>OOPSystems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1163C5C-879A-4C9B-B23A-E4C9F12C4DDF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73992" y="1"/>
            <a:ext cx="10518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Following are the components of </a:t>
            </a:r>
            <a:r>
              <a:rPr lang="en-US" sz="2800" dirty="0" err="1" smtClean="0"/>
              <a:t>BizOS</a:t>
            </a:r>
            <a:r>
              <a:rPr lang="en-US" sz="2800" dirty="0" smtClean="0"/>
              <a:t> module: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514592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380000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20000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ppt templ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vingTabText_16x9.potx" id="{7AB124CA-59E0-4E4D-A0DF-7C8849CFA91D}" vid="{C43559BE-BEE8-4213-9160-F8D0574DA9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99CADCB-0627-4DFE-9427-0571582701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 2</Template>
  <TotalTime>0</TotalTime>
  <Words>109</Words>
  <Application>Microsoft Office PowerPoint</Application>
  <PresentationFormat>Custom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ppt templ 2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2013-12-16T09:34:38Z</dcterms:created>
  <dcterms:modified xsi:type="dcterms:W3CDTF">2014-03-04T13:08:29Z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TC040144429991</vt:lpwstr>
  </property>
</Properties>
</file>